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6"/>
  </p:notesMasterIdLst>
  <p:sldIdLst>
    <p:sldId id="256" r:id="rId8"/>
    <p:sldId id="271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05" r:id="rId25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3"/>
            <p14:sldId id="344"/>
            <p14:sldId id="345"/>
            <p14:sldId id="346"/>
            <p14:sldId id="347"/>
            <p14:sldId id="348"/>
            <p14:sldId id="349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80616" autoAdjust="0"/>
  </p:normalViewPr>
  <p:slideViewPr>
    <p:cSldViewPr>
      <p:cViewPr varScale="1">
        <p:scale>
          <a:sx n="111" d="100"/>
          <a:sy n="111" d="100"/>
        </p:scale>
        <p:origin x="210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6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66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91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3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85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2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some things to think about … nothing to submit.</a:t>
            </a:r>
          </a:p>
          <a:p>
            <a:endParaRPr lang="en-US" baseline="0" dirty="0"/>
          </a:p>
          <a:p>
            <a:r>
              <a:rPr lang="en-US" baseline="0" dirty="0"/>
              <a:t>Share your thoughts in the online portal </a:t>
            </a:r>
            <a:r>
              <a:rPr lang="en-US" baseline="0"/>
              <a:t>discussion area.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7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27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4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98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71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9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jdbc/jdbc-sample-code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www.java2novice.com/jdbc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JDBC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39624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Driver Manager</a:t>
            </a:r>
          </a:p>
          <a:p>
            <a:pPr>
              <a:buFont typeface="Arial" charset="0"/>
              <a:buChar char="•"/>
            </a:pPr>
            <a:r>
              <a:rPr lang="en-US" dirty="0"/>
              <a:t>Statements</a:t>
            </a:r>
          </a:p>
          <a:p>
            <a:pPr>
              <a:buFont typeface="Arial" charset="0"/>
              <a:buChar char="•"/>
            </a:pPr>
            <a:r>
              <a:rPr lang="en-US" dirty="0"/>
              <a:t>Result Sets</a:t>
            </a:r>
          </a:p>
          <a:p>
            <a:pPr>
              <a:buFont typeface="Arial" charset="0"/>
              <a:buChar char="•"/>
            </a:pPr>
            <a:r>
              <a:rPr lang="en-US" dirty="0"/>
              <a:t>Query Parameters</a:t>
            </a:r>
          </a:p>
          <a:p>
            <a:pPr>
              <a:buFont typeface="Arial" charset="0"/>
              <a:buChar char="•"/>
            </a:pPr>
            <a:r>
              <a:rPr lang="en-US" dirty="0"/>
              <a:t>Auto Closeable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58" y="293299"/>
            <a:ext cx="4548781" cy="36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48" y="2581946"/>
            <a:ext cx="2057399" cy="234482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Result Sets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8343" y="571395"/>
            <a:ext cx="6629400" cy="4021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://localhost/grades"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	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.createStatement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	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.executeQuery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* from 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app.grades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	    	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	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starts with ONE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(2)+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"grade"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(4)+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);	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43" y="2679003"/>
            <a:ext cx="3225495" cy="21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17191"/>
            <a:ext cx="3028950" cy="3028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All SQL is Welcome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1128" y="971550"/>
            <a:ext cx="8001000" cy="253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.createStatement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"create table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app.users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(name varchar(10), password varchar(10))"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"insert into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app.users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values ('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admin','root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"insert into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app.users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values ('jane','12345')"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"insert into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app.users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values ('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bob','a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0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25" y="3572062"/>
            <a:ext cx="2590800" cy="13541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Query Parameters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599" y="698022"/>
            <a:ext cx="8514425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.createStatement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"jane"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"12345"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* from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app.users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where name='"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"' and password='"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"'"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 * from </a:t>
            </a:r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app.users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where name='jane' and password='12345'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"You are logged in as '"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(1)+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"'"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"Access denied"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4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57151"/>
            <a:ext cx="9067800" cy="609600"/>
          </a:xfrm>
        </p:spPr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757465"/>
            <a:ext cx="8458200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"jane"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' or ''='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* from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app.users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where name='"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"' and password='"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"'"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2A00FF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 * from </a:t>
            </a:r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app.users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where name='jane' and password='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 or ''='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"You are logged in as '"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(1)+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"'"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}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283319"/>
            <a:ext cx="3477164" cy="260787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257300" y="3770283"/>
            <a:ext cx="2971800" cy="1072385"/>
            <a:chOff x="2286000" y="3859846"/>
            <a:chExt cx="2504762" cy="7060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0" y="3859846"/>
              <a:ext cx="2504762" cy="6190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295581" y="3859846"/>
              <a:ext cx="2485599" cy="70606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2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13" y="1459322"/>
            <a:ext cx="2071864" cy="24862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57151"/>
            <a:ext cx="9067800" cy="609600"/>
          </a:xfrm>
        </p:spPr>
        <p:txBody>
          <a:bodyPr/>
          <a:lstStyle/>
          <a:p>
            <a:r>
              <a:rPr lang="en-US" dirty="0" err="1"/>
              <a:t>PreparedStatement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8574" y="809615"/>
            <a:ext cx="800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://localhost/grades"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* from users where name=? and password=?"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"jane"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"' or ''='"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(1,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(2,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    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.executeQuery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"You are logged in as '"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"'"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"Access denied"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 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33900" y="3857838"/>
            <a:ext cx="42672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Compiled (prepared) for repeats</a:t>
            </a:r>
          </a:p>
          <a:p>
            <a:r>
              <a:rPr lang="en-US" dirty="0"/>
              <a:t>Sanitizes the parameter inputs</a:t>
            </a:r>
          </a:p>
        </p:txBody>
      </p:sp>
    </p:spTree>
    <p:extLst>
      <p:ext uri="{BB962C8B-B14F-4D97-AF65-F5344CB8AC3E}">
        <p14:creationId xmlns:p14="http://schemas.microsoft.com/office/powerpoint/2010/main" val="335717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57151"/>
            <a:ext cx="9067800" cy="609600"/>
          </a:xfrm>
        </p:spPr>
        <p:txBody>
          <a:bodyPr/>
          <a:lstStyle/>
          <a:p>
            <a:r>
              <a:rPr lang="en-US" dirty="0" err="1"/>
              <a:t>Autocloseable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3154" y="793224"/>
            <a:ext cx="81246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://localhost/grades"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* from users where name=? and password=?"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String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"jane"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String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"' or ''='"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(1,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(2,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    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.executeQuery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"You are logged in as '"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"'"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"Access denied"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 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7199" y="931654"/>
            <a:ext cx="485955" cy="3528204"/>
            <a:chOff x="457200" y="971550"/>
            <a:chExt cx="236508" cy="3531126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65108" y="971550"/>
              <a:ext cx="228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57200" y="971550"/>
              <a:ext cx="7908" cy="35311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5108" y="4502676"/>
              <a:ext cx="228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42513" y="1293962"/>
            <a:ext cx="333554" cy="2958861"/>
            <a:chOff x="457200" y="971550"/>
            <a:chExt cx="236508" cy="353112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65108" y="971550"/>
              <a:ext cx="22860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57200" y="971550"/>
              <a:ext cx="7908" cy="353112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65108" y="4502676"/>
              <a:ext cx="22860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310496" y="2695393"/>
            <a:ext cx="236508" cy="1394605"/>
            <a:chOff x="457200" y="971550"/>
            <a:chExt cx="236508" cy="3531126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65108" y="971550"/>
              <a:ext cx="2286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57200" y="971550"/>
              <a:ext cx="7908" cy="35311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65108" y="4502676"/>
              <a:ext cx="2286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144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57151"/>
            <a:ext cx="9067800" cy="609600"/>
          </a:xfrm>
        </p:spPr>
        <p:txBody>
          <a:bodyPr/>
          <a:lstStyle/>
          <a:p>
            <a:r>
              <a:rPr lang="en-US" dirty="0" err="1"/>
              <a:t>Autocloseable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6955" y="971550"/>
            <a:ext cx="7591245" cy="329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://localhost/grades"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String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* from 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app.grades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where subject=?"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(1,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"History"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.executeQuery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(2) +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.getDouble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}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}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// close(</a:t>
            </a:r>
            <a:r>
              <a:rPr lang="en-US" sz="10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rs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// close(</a:t>
            </a:r>
            <a:r>
              <a:rPr lang="en-US" sz="10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stmt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      }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// close(conn)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14399" y="1138688"/>
            <a:ext cx="485955" cy="2976112"/>
            <a:chOff x="457200" y="971550"/>
            <a:chExt cx="236508" cy="3531126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65108" y="971550"/>
              <a:ext cx="228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57200" y="971550"/>
              <a:ext cx="7908" cy="35311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5108" y="4502676"/>
              <a:ext cx="228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420483" y="1820175"/>
            <a:ext cx="333554" cy="1940942"/>
            <a:chOff x="457200" y="971550"/>
            <a:chExt cx="236508" cy="3531126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65108" y="971550"/>
              <a:ext cx="22860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57200" y="971550"/>
              <a:ext cx="7908" cy="353112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65108" y="4502676"/>
              <a:ext cx="22860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864742" y="2363834"/>
            <a:ext cx="236508" cy="1017722"/>
            <a:chOff x="457200" y="971550"/>
            <a:chExt cx="236508" cy="3531126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65108" y="971550"/>
              <a:ext cx="2286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57200" y="971550"/>
              <a:ext cx="7908" cy="35311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65108" y="4502676"/>
              <a:ext cx="2286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5943600" y="3440924"/>
            <a:ext cx="2286000" cy="1264425"/>
            <a:chOff x="5486400" y="3284926"/>
            <a:chExt cx="2130842" cy="11156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400" y="3284926"/>
              <a:ext cx="2130842" cy="1115624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5486400" y="3284926"/>
              <a:ext cx="2130842" cy="1115624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85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57151"/>
            <a:ext cx="9067800" cy="609600"/>
          </a:xfrm>
        </p:spPr>
        <p:txBody>
          <a:bodyPr/>
          <a:lstStyle/>
          <a:p>
            <a:r>
              <a:rPr lang="en-US" dirty="0" err="1"/>
              <a:t>Autocloseable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666751"/>
            <a:ext cx="7591245" cy="415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try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(Connection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://localhost/grades"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String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"phones.name, 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grades.grade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"from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"grades, phones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"where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"grades.name=phones.id and subject=?"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PreparedStatement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.prepareStatement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(1,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"History"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.executeQuery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 +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.getDouble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}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}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93444" y="1522490"/>
            <a:ext cx="2564630" cy="1295400"/>
            <a:chOff x="5988461" y="1657349"/>
            <a:chExt cx="2564630" cy="1295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8462" y="1657350"/>
              <a:ext cx="2564629" cy="1295399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988461" y="1657349"/>
              <a:ext cx="2564629" cy="1295399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563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16" y="1657350"/>
            <a:ext cx="3438831" cy="24186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5410200" cy="2971800"/>
          </a:xfrm>
        </p:spPr>
        <p:txBody>
          <a:bodyPr/>
          <a:lstStyle/>
          <a:p>
            <a:r>
              <a:rPr lang="en-US" dirty="0"/>
              <a:t>Write a program to take a student’s name (not id), grade, and subject – enter the record into the database.</a:t>
            </a:r>
          </a:p>
          <a:p>
            <a:r>
              <a:rPr lang="en-US" dirty="0"/>
              <a:t>Write a program to take a student name (not id) – print all the grades for that student.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http://www.tutorialspoint.com/jdbc/jdbc-sample-code.htm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http://www.java2novice.com/jdbc/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07" y="2571750"/>
            <a:ext cx="4267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Parts of JDBC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27424" y="4062581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JDBC Driver</a:t>
            </a:r>
          </a:p>
        </p:txBody>
      </p:sp>
      <p:sp>
        <p:nvSpPr>
          <p:cNvPr id="20" name="Donut 19"/>
          <p:cNvSpPr/>
          <p:nvPr/>
        </p:nvSpPr>
        <p:spPr>
          <a:xfrm>
            <a:off x="914400" y="1489992"/>
            <a:ext cx="815196" cy="80868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9241" y="1089305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Connection</a:t>
            </a:r>
          </a:p>
        </p:txBody>
      </p:sp>
      <p:sp>
        <p:nvSpPr>
          <p:cNvPr id="32" name="Donut 31"/>
          <p:cNvSpPr/>
          <p:nvPr/>
        </p:nvSpPr>
        <p:spPr>
          <a:xfrm>
            <a:off x="2762925" y="3955953"/>
            <a:ext cx="612475" cy="62323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5617" y="3394793"/>
            <a:ext cx="17553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DriverManager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>
          <a:xfrm>
            <a:off x="407811" y="3790950"/>
            <a:ext cx="3403711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7" y="2589632"/>
            <a:ext cx="5077390" cy="8038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160" y="3522602"/>
            <a:ext cx="1905000" cy="14287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062377" y="4292720"/>
            <a:ext cx="2147978" cy="32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19177" y="2550184"/>
            <a:ext cx="3191774" cy="338218"/>
          </a:xfrm>
          <a:prstGeom prst="rect">
            <a:avLst/>
          </a:prstGeom>
          <a:noFill/>
          <a:ln w="28575"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1321896" y="2302140"/>
            <a:ext cx="102" cy="14888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91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  <p:bldP spid="23" grpId="0"/>
      <p:bldP spid="32" grpId="0" animBg="1"/>
      <p:bldP spid="33" grpId="0"/>
      <p:bldP spid="2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Parts of JDBC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27424" y="4062581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JDBC Driver</a:t>
            </a:r>
          </a:p>
        </p:txBody>
      </p:sp>
      <p:sp>
        <p:nvSpPr>
          <p:cNvPr id="20" name="Donut 19"/>
          <p:cNvSpPr/>
          <p:nvPr/>
        </p:nvSpPr>
        <p:spPr>
          <a:xfrm>
            <a:off x="914400" y="1489992"/>
            <a:ext cx="815196" cy="80868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9241" y="1089305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Connection</a:t>
            </a:r>
          </a:p>
        </p:txBody>
      </p:sp>
      <p:sp>
        <p:nvSpPr>
          <p:cNvPr id="25" name="Donut 24"/>
          <p:cNvSpPr/>
          <p:nvPr/>
        </p:nvSpPr>
        <p:spPr>
          <a:xfrm>
            <a:off x="5489349" y="1511492"/>
            <a:ext cx="815196" cy="80868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70996" y="1121340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Statement</a:t>
            </a:r>
          </a:p>
        </p:txBody>
      </p:sp>
      <p:sp>
        <p:nvSpPr>
          <p:cNvPr id="32" name="Donut 31"/>
          <p:cNvSpPr/>
          <p:nvPr/>
        </p:nvSpPr>
        <p:spPr>
          <a:xfrm>
            <a:off x="2762925" y="3955953"/>
            <a:ext cx="612475" cy="62323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5617" y="3394793"/>
            <a:ext cx="17553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DriverManager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>
          <a:xfrm>
            <a:off x="407811" y="3790950"/>
            <a:ext cx="3403711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160" y="3522602"/>
            <a:ext cx="1905000" cy="14287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062377" y="4292720"/>
            <a:ext cx="2147978" cy="32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488" y="1622472"/>
            <a:ext cx="1714286" cy="209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488" y="1871042"/>
            <a:ext cx="2685714" cy="16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9213" y="2108367"/>
            <a:ext cx="1009524" cy="1714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8742" y="2320173"/>
            <a:ext cx="952381" cy="161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1488" y="2513368"/>
            <a:ext cx="1980952" cy="190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9213" y="2794021"/>
            <a:ext cx="838095" cy="17142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166418" y="1581220"/>
            <a:ext cx="2240736" cy="275420"/>
          </a:xfrm>
          <a:prstGeom prst="rect">
            <a:avLst/>
          </a:prstGeom>
          <a:noFill/>
          <a:ln w="28575"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417960" y="1889888"/>
            <a:ext cx="4068440" cy="165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62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Parts of JDBC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27424" y="4062581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JDBC Driver</a:t>
            </a:r>
          </a:p>
        </p:txBody>
      </p:sp>
      <p:sp>
        <p:nvSpPr>
          <p:cNvPr id="20" name="Donut 19"/>
          <p:cNvSpPr/>
          <p:nvPr/>
        </p:nvSpPr>
        <p:spPr>
          <a:xfrm>
            <a:off x="914400" y="1489992"/>
            <a:ext cx="815196" cy="80868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9241" y="1089305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Connection</a:t>
            </a:r>
          </a:p>
        </p:txBody>
      </p:sp>
      <p:sp>
        <p:nvSpPr>
          <p:cNvPr id="25" name="Donut 24"/>
          <p:cNvSpPr/>
          <p:nvPr/>
        </p:nvSpPr>
        <p:spPr>
          <a:xfrm>
            <a:off x="2756447" y="1489415"/>
            <a:ext cx="815196" cy="80868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11288" y="1099871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Statement</a:t>
            </a:r>
          </a:p>
        </p:txBody>
      </p:sp>
      <p:sp>
        <p:nvSpPr>
          <p:cNvPr id="29" name="Donut 28"/>
          <p:cNvSpPr/>
          <p:nvPr/>
        </p:nvSpPr>
        <p:spPr>
          <a:xfrm>
            <a:off x="6600813" y="1501402"/>
            <a:ext cx="815196" cy="80868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55654" y="1157229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ResultSet</a:t>
            </a:r>
            <a:endParaRPr lang="en-US" sz="2000" dirty="0"/>
          </a:p>
        </p:txBody>
      </p:sp>
      <p:sp>
        <p:nvSpPr>
          <p:cNvPr id="32" name="Donut 31"/>
          <p:cNvSpPr/>
          <p:nvPr/>
        </p:nvSpPr>
        <p:spPr>
          <a:xfrm>
            <a:off x="2762925" y="3955953"/>
            <a:ext cx="612475" cy="62323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5617" y="3394793"/>
            <a:ext cx="17553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DriverManager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>
          <a:xfrm>
            <a:off x="407811" y="3790950"/>
            <a:ext cx="3403711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160" y="3522602"/>
            <a:ext cx="1905000" cy="14287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062377" y="4292720"/>
            <a:ext cx="2147978" cy="32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12" y="1732716"/>
            <a:ext cx="1980952" cy="1809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896" y="1999438"/>
            <a:ext cx="1714286" cy="1904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2896" y="2291980"/>
            <a:ext cx="838095" cy="17142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741925" y="1663533"/>
            <a:ext cx="2201675" cy="278112"/>
          </a:xfrm>
          <a:prstGeom prst="rect">
            <a:avLst/>
          </a:prstGeom>
          <a:noFill/>
          <a:ln w="28575"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182903" y="1905743"/>
            <a:ext cx="3399052" cy="6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62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Parts of JDBC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27424" y="4062581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JDBC Driver</a:t>
            </a:r>
          </a:p>
        </p:txBody>
      </p:sp>
      <p:sp>
        <p:nvSpPr>
          <p:cNvPr id="20" name="Donut 19"/>
          <p:cNvSpPr/>
          <p:nvPr/>
        </p:nvSpPr>
        <p:spPr>
          <a:xfrm>
            <a:off x="914400" y="1489992"/>
            <a:ext cx="815196" cy="80868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9241" y="1089305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Connection</a:t>
            </a:r>
          </a:p>
        </p:txBody>
      </p:sp>
      <p:sp>
        <p:nvSpPr>
          <p:cNvPr id="25" name="Donut 24"/>
          <p:cNvSpPr/>
          <p:nvPr/>
        </p:nvSpPr>
        <p:spPr>
          <a:xfrm>
            <a:off x="2756447" y="1489415"/>
            <a:ext cx="815196" cy="80868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11288" y="1099871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Statement</a:t>
            </a:r>
          </a:p>
        </p:txBody>
      </p:sp>
      <p:sp>
        <p:nvSpPr>
          <p:cNvPr id="29" name="Donut 28"/>
          <p:cNvSpPr/>
          <p:nvPr/>
        </p:nvSpPr>
        <p:spPr>
          <a:xfrm>
            <a:off x="4802757" y="1489415"/>
            <a:ext cx="815196" cy="80868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57598" y="1033962"/>
            <a:ext cx="15055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ResultSet</a:t>
            </a:r>
            <a:endParaRPr lang="en-US" sz="2000" dirty="0"/>
          </a:p>
        </p:txBody>
      </p:sp>
      <p:sp>
        <p:nvSpPr>
          <p:cNvPr id="32" name="Donut 31"/>
          <p:cNvSpPr/>
          <p:nvPr/>
        </p:nvSpPr>
        <p:spPr>
          <a:xfrm>
            <a:off x="2762925" y="3955953"/>
            <a:ext cx="612475" cy="62323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5617" y="3394793"/>
            <a:ext cx="17553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DriverManager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>
          <a:xfrm>
            <a:off x="407811" y="3790950"/>
            <a:ext cx="3403711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160" y="3522602"/>
            <a:ext cx="1905000" cy="14287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062377" y="4292720"/>
            <a:ext cx="2147978" cy="32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31" y="926047"/>
            <a:ext cx="971429" cy="180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010" y="1253129"/>
            <a:ext cx="1942857" cy="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673" y="1902314"/>
            <a:ext cx="2066667" cy="380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010" y="2469027"/>
            <a:ext cx="2571429" cy="361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0636" y="1462066"/>
            <a:ext cx="2076190" cy="1809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0636" y="3010173"/>
            <a:ext cx="838095" cy="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4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 err="1"/>
              <a:t>DriverManager</a:t>
            </a:r>
            <a:r>
              <a:rPr lang="en-US" dirty="0"/>
              <a:t> and Connection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5800" y="821567"/>
            <a:ext cx="7440283" cy="4021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org.apache.derby.jdbc.ClientDriver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Tinker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"HERE"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org.apache.derby.jdbc.ClientDriver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com.mysql.jdbc.Driver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"blah"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Connection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://localhost/grades"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...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5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5451893" cy="609600"/>
          </a:xfrm>
        </p:spPr>
        <p:txBody>
          <a:bodyPr/>
          <a:lstStyle/>
          <a:p>
            <a:r>
              <a:rPr lang="en-US" dirty="0"/>
              <a:t>Making a Statement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89107" y="3656342"/>
            <a:ext cx="2425694" cy="121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Exception</a:t>
            </a:r>
          </a:p>
          <a:p>
            <a:r>
              <a:rPr lang="en-US" dirty="0"/>
              <a:t>Update Count</a:t>
            </a:r>
          </a:p>
          <a:p>
            <a:r>
              <a:rPr lang="en-US" dirty="0"/>
              <a:t>Result Set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805059"/>
            <a:ext cx="7440283" cy="276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://localhost/grades"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Statement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stmt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.createStatement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.execute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"select * from 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app.horses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</a:p>
          <a:p>
            <a:pPr>
              <a:lnSpc>
                <a:spcPct val="115000"/>
              </a:lnSpc>
            </a:pP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"update 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app.grades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set grade=50"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* from 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app.grades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.getResultSet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.getUpdateCount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stmt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49" y="2805470"/>
            <a:ext cx="5613174" cy="1421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09" y="2600995"/>
            <a:ext cx="1173291" cy="1626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341" y="1596618"/>
            <a:ext cx="3114286" cy="1904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197" y="3356595"/>
            <a:ext cx="4202186" cy="2846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894" y="3717805"/>
            <a:ext cx="3535409" cy="3351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0197" y="4164141"/>
            <a:ext cx="3528106" cy="7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Making a Statement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936209"/>
            <a:ext cx="8001000" cy="383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DriverManager.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getConnection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://localhost/grades"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.createStatement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.executeUpdate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"update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app.grades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set grade=50"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* from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app.grades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...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.executeQuery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* from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app.phones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...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.close();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stmt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.close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();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.close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8060</TotalTime>
  <Words>1079</Words>
  <Application>Microsoft Office PowerPoint</Application>
  <PresentationFormat>On-screen Show (16:9)</PresentationFormat>
  <Paragraphs>350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JDBC</vt:lpstr>
      <vt:lpstr>See Also</vt:lpstr>
      <vt:lpstr>Parts of JDBC</vt:lpstr>
      <vt:lpstr>Parts of JDBC</vt:lpstr>
      <vt:lpstr>Parts of JDBC</vt:lpstr>
      <vt:lpstr>Parts of JDBC</vt:lpstr>
      <vt:lpstr>DriverManager and Connection</vt:lpstr>
      <vt:lpstr>Making a Statement</vt:lpstr>
      <vt:lpstr>Making a Statement</vt:lpstr>
      <vt:lpstr>Result Sets</vt:lpstr>
      <vt:lpstr>All SQL is Welcome</vt:lpstr>
      <vt:lpstr>Query Parameters</vt:lpstr>
      <vt:lpstr>SQL Injection</vt:lpstr>
      <vt:lpstr>PreparedStatement</vt:lpstr>
      <vt:lpstr>Autocloseable</vt:lpstr>
      <vt:lpstr>Autocloseable</vt:lpstr>
      <vt:lpstr>Autocloseable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305</cp:revision>
  <cp:lastPrinted>2015-07-06T21:44:19Z</cp:lastPrinted>
  <dcterms:created xsi:type="dcterms:W3CDTF">2015-07-04T21:12:26Z</dcterms:created>
  <dcterms:modified xsi:type="dcterms:W3CDTF">2016-05-14T15:56:41Z</dcterms:modified>
</cp:coreProperties>
</file>